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Uninteresting, norm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r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Was the previous one blank?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