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330700" cy="25908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397000" y="787400"/>
            <a:ext cx="0" cy="419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397000" y="1409700"/>
            <a:ext cx="0" cy="127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1397000" y="1460500"/>
            <a:ext cx="0" cy="507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1397000" y="19177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1397000" y="2006600"/>
            <a:ext cx="0" cy="7683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2540000" y="787400"/>
            <a:ext cx="0" cy="19875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3225800" y="463550"/>
            <a:ext cx="0" cy="2311400"/>
          </a:xfrm>
          <a:prstGeom prst="line"/>
          <a:ln w="381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0" name=""/>
          <p:cNvSpPr/>
          <p:nvPr/>
        </p:nvSpPr>
        <p:spPr>
          <a:xfrm>
            <a:off x="10922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11" name=""/>
          <p:cNvSpPr/>
          <p:nvPr/>
        </p:nvSpPr>
        <p:spPr>
          <a:xfrm>
            <a:off x="21971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12" name=""/>
          <p:cNvSpPr/>
          <p:nvPr/>
        </p:nvSpPr>
        <p:spPr>
          <a:xfrm>
            <a:off x="712190" y="800100"/>
            <a:ext cx="499668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1: Hit</a:t>
            </a:r>
          </a:p>
        </p:txBody>
      </p:sp>
      <p:cxnSp>
        <p:nvCxnSpPr>
          <p:cNvPr id="13" name=""/>
          <p:cNvCxnSpPr/>
          <p:nvPr/>
        </p:nvCxnSpPr>
        <p:spPr>
          <a:xfrm>
            <a:off x="622300" y="1035050"/>
            <a:ext cx="7683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4" name=""/>
          <p:cNvSpPr/>
          <p:nvPr/>
        </p:nvSpPr>
        <p:spPr>
          <a:xfrm>
            <a:off x="701700" y="1149350"/>
            <a:ext cx="2289149" cy="1587500"/>
          </a:xfrm>
          <a:prstGeom prst="rect"/>
          <a:solidFill>
            <a:srgbClr val="FFFFFF"/>
          </a:solidFill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15" name=""/>
          <p:cNvCxnSpPr/>
          <p:nvPr/>
        </p:nvCxnSpPr>
        <p:spPr>
          <a:xfrm>
            <a:off x="1397000" y="1149350"/>
            <a:ext cx="0" cy="5714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6" name=""/>
          <p:cNvCxnSpPr/>
          <p:nvPr/>
        </p:nvCxnSpPr>
        <p:spPr>
          <a:xfrm>
            <a:off x="1397000" y="1409700"/>
            <a:ext cx="0" cy="127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7" name=""/>
          <p:cNvCxnSpPr/>
          <p:nvPr/>
        </p:nvCxnSpPr>
        <p:spPr>
          <a:xfrm>
            <a:off x="1397000" y="14605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8" name=""/>
          <p:cNvCxnSpPr/>
          <p:nvPr/>
        </p:nvCxnSpPr>
        <p:spPr>
          <a:xfrm>
            <a:off x="1397000" y="19177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9" name=""/>
          <p:cNvCxnSpPr/>
          <p:nvPr/>
        </p:nvCxnSpPr>
        <p:spPr>
          <a:xfrm>
            <a:off x="1397000" y="2006600"/>
            <a:ext cx="0" cy="7429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0" name=""/>
          <p:cNvCxnSpPr/>
          <p:nvPr/>
        </p:nvCxnSpPr>
        <p:spPr>
          <a:xfrm>
            <a:off x="2540000" y="1149350"/>
            <a:ext cx="0" cy="16002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1" name=""/>
          <p:cNvSpPr/>
          <p:nvPr/>
        </p:nvSpPr>
        <p:spPr>
          <a:xfrm>
            <a:off x="752500" y="1441450"/>
            <a:ext cx="1288999" cy="546100"/>
          </a:xfrm>
          <a:prstGeom prst="rect"/>
          <a:solidFill>
            <a:srgbClr val="FFFFFF"/>
          </a:solidFill>
          <a:ln w="38100" cmpd="dbl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3: Generate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sp>
        <p:nvSpPr>
          <p:cNvPr id="22" name=""/>
          <p:cNvSpPr/>
          <p:nvPr/>
        </p:nvSpPr>
        <p:spPr>
          <a:xfrm>
            <a:off x="1416837" y="2019300"/>
            <a:ext cx="1008075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4: Request</a:t>
            </a:r>
          </a:p>
        </p:txBody>
      </p:sp>
      <p:cxnSp>
        <p:nvCxnSpPr>
          <p:cNvPr id="23" name=""/>
          <p:cNvCxnSpPr/>
          <p:nvPr/>
        </p:nvCxnSpPr>
        <p:spPr>
          <a:xfrm>
            <a:off x="1403350" y="2266950"/>
            <a:ext cx="1130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4" name=""/>
          <p:cNvSpPr/>
          <p:nvPr/>
        </p:nvSpPr>
        <p:spPr>
          <a:xfrm>
            <a:off x="1630756" y="2362200"/>
            <a:ext cx="770737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5: Reply</a:t>
            </a:r>
          </a:p>
        </p:txBody>
      </p:sp>
      <p:cxnSp>
        <p:nvCxnSpPr>
          <p:cNvPr id="25" name=""/>
          <p:cNvCxnSpPr/>
          <p:nvPr/>
        </p:nvCxnSpPr>
        <p:spPr>
          <a:xfrm flipH="1">
            <a:off x="1403350" y="2609850"/>
            <a:ext cx="1130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6" name=""/>
          <p:cNvSpPr/>
          <p:nvPr/>
        </p:nvSpPr>
        <p:spPr>
          <a:xfrm>
            <a:off x="746150" y="1193800"/>
            <a:ext cx="1414475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2: Server query</a:t>
            </a:r>
          </a:p>
        </p:txBody>
      </p:sp>
      <p:sp>
        <p:nvSpPr>
          <p:cNvPr id="27" name=""/>
          <p:cNvSpPr/>
          <p:nvPr/>
        </p:nvSpPr>
        <p:spPr>
          <a:xfrm>
            <a:off x="2060549" y="1200150"/>
            <a:ext cx="854163" cy="428056"/>
          </a:xfrm>
          <a:custGeom>
            <a:pathLst>
              <a:path w="854163" h="428056">
                <a:moveTo>
                  <a:pt x="282536" y="253657"/>
                </a:moveTo>
                <a:lnTo>
                  <a:pt x="282536" y="0"/>
                </a:lnTo>
                <a:lnTo>
                  <a:pt x="854163" y="0"/>
                </a:lnTo>
                <a:lnTo>
                  <a:pt x="854163" y="317500"/>
                </a:lnTo>
                <a:lnTo>
                  <a:pt x="320688" y="317500"/>
                </a:lnTo>
                <a:lnTo>
                  <a:pt x="0" y="428056"/>
                </a:lnTo>
                <a:lnTo>
                  <a:pt x="282536" y="253657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8" name=""/>
          <p:cNvSpPr/>
          <p:nvPr/>
        </p:nvSpPr>
        <p:spPr>
          <a:xfrm>
            <a:off x="2343086" y="1200150"/>
            <a:ext cx="571626" cy="3175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3: This is</a:t>
            </a:r>
          </a:p>
          <a:p>
            <a:pPr algn="ctr" marL="0" marR="0" latinLnBrk="0"/>
            <a:r>
              <a:rPr dirty="0" sz="1000" err="1" lang="en-en">
                <a:latin typeface="Nimbus Sans"/>
              </a:rPr>
              <a:t>a NOTE</a:t>
            </a:r>
          </a:p>
        </p:txBody>
      </p:sp>
      <p:sp>
        <p:nvSpPr>
          <p:cNvPr id="29" name=""/>
          <p:cNvSpPr/>
          <p:nvPr/>
        </p:nvSpPr>
        <p:spPr>
          <a:xfrm>
            <a:off x="3302000" y="2362200"/>
            <a:ext cx="1330832" cy="152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000" err="1" lang="en-en">
                <a:latin typeface="Nimbus Sans"/>
              </a:rPr>
              <a:t>5: This is a COMMENT</a:t>
            </a:r>
          </a:p>
        </p:txBody>
      </p:sp>
      <p:sp>
        <p:nvSpPr>
          <p:cNvPr id="30" name=""/>
          <p:cNvSpPr/>
          <p:nvPr/>
        </p:nvSpPr>
        <p:spPr>
          <a:xfrm>
            <a:off x="533400" y="2832100"/>
            <a:ext cx="1366266" cy="152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000" err="1" lang="en-en">
                <a:latin typeface="Nimbus Sans"/>
              </a:rPr>
              <a:t>4: This is an ENDNOTE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